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03" r:id="rId3"/>
    <p:sldId id="331" r:id="rId4"/>
    <p:sldId id="329" r:id="rId5"/>
    <p:sldId id="334" r:id="rId6"/>
    <p:sldId id="333" r:id="rId7"/>
    <p:sldId id="337" r:id="rId8"/>
    <p:sldId id="318" r:id="rId9"/>
    <p:sldId id="335" r:id="rId10"/>
    <p:sldId id="339" r:id="rId11"/>
    <p:sldId id="341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B527"/>
    <a:srgbClr val="3D4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E033-AC12-4AF4-9170-9B25AF809FF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F6A2-752D-4999-A278-F3F31D810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7585C.D1D82D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761" y="1907975"/>
            <a:ext cx="11261549" cy="1667241"/>
          </a:xfrm>
        </p:spPr>
        <p:txBody>
          <a:bodyPr>
            <a:normAutofit/>
          </a:bodyPr>
          <a:lstStyle/>
          <a:p>
            <a:r>
              <a:rPr lang="en-US" b="1" dirty="0"/>
              <a:t>City Harbormaster Report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6366"/>
            <a:ext cx="9144000" cy="2184794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/>
              <a:t>Presentation to Harbor Commission</a:t>
            </a:r>
          </a:p>
          <a:p>
            <a:r>
              <a:rPr lang="en-US" sz="4800" b="1" dirty="0"/>
              <a:t>May 11, 2022</a:t>
            </a:r>
          </a:p>
          <a:p>
            <a:pPr lvl="8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BF9E2F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	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BF9E2F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Paul Blank</a:t>
            </a:r>
            <a:endParaRPr lang="en-US" alt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84695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Harbormaster</a:t>
            </a:r>
            <a:endParaRPr lang="en-US" altLang="en-US" sz="7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6761" y="3935597"/>
            <a:ext cx="11261549" cy="0"/>
          </a:xfrm>
          <a:prstGeom prst="line">
            <a:avLst/>
          </a:prstGeom>
          <a:ln w="57150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65" y="288731"/>
            <a:ext cx="2531262" cy="23325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20BCC9-C55F-4FE0-992D-069C0902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565F0-DF33-4A9E-A129-B15E20286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8106">
            <a:off x="6876330" y="5495914"/>
            <a:ext cx="1205664" cy="5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A81F29-04F4-47EC-BA82-FEAA2C3B6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150" y="118208"/>
            <a:ext cx="11606236" cy="861483"/>
          </a:xfrm>
        </p:spPr>
        <p:txBody>
          <a:bodyPr>
            <a:normAutofit/>
          </a:bodyPr>
          <a:lstStyle/>
          <a:p>
            <a:r>
              <a:rPr lang="en-US" sz="5400" b="1" dirty="0"/>
              <a:t>New Mooring Permit Update – May 2022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66D6DF5E-BCE6-4E6A-B2E5-AA1DF9866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05173"/>
              </p:ext>
            </p:extLst>
          </p:nvPr>
        </p:nvGraphicFramePr>
        <p:xfrm>
          <a:off x="1738350" y="1754211"/>
          <a:ext cx="8541836" cy="25506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3976">
                  <a:extLst>
                    <a:ext uri="{9D8B030D-6E8A-4147-A177-3AD203B41FA5}">
                      <a16:colId xmlns:a16="http://schemas.microsoft.com/office/drawing/2014/main" val="3784391726"/>
                    </a:ext>
                  </a:extLst>
                </a:gridCol>
                <a:gridCol w="1819126">
                  <a:extLst>
                    <a:ext uri="{9D8B030D-6E8A-4147-A177-3AD203B41FA5}">
                      <a16:colId xmlns:a16="http://schemas.microsoft.com/office/drawing/2014/main" val="555099470"/>
                    </a:ext>
                  </a:extLst>
                </a:gridCol>
                <a:gridCol w="1939367">
                  <a:extLst>
                    <a:ext uri="{9D8B030D-6E8A-4147-A177-3AD203B41FA5}">
                      <a16:colId xmlns:a16="http://schemas.microsoft.com/office/drawing/2014/main" val="2118981068"/>
                    </a:ext>
                  </a:extLst>
                </a:gridCol>
                <a:gridCol w="1939367">
                  <a:extLst>
                    <a:ext uri="{9D8B030D-6E8A-4147-A177-3AD203B41FA5}">
                      <a16:colId xmlns:a16="http://schemas.microsoft.com/office/drawing/2014/main" val="2106783802"/>
                    </a:ext>
                  </a:extLst>
                </a:gridCol>
              </a:tblGrid>
              <a:tr h="2999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as of </a:t>
                      </a:r>
                    </a:p>
                    <a:p>
                      <a:pPr algn="ctr"/>
                      <a:r>
                        <a:rPr lang="en-US" dirty="0"/>
                        <a:t>November 2021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as of </a:t>
                      </a:r>
                    </a:p>
                    <a:p>
                      <a:pPr algn="ctr"/>
                      <a:r>
                        <a:rPr lang="en-US" b="1" dirty="0"/>
                        <a:t>April 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as of </a:t>
                      </a:r>
                    </a:p>
                    <a:p>
                      <a:pPr algn="ctr"/>
                      <a:r>
                        <a:rPr lang="en-US" b="1" dirty="0"/>
                        <a:t>May 2022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5886582"/>
                  </a:ext>
                </a:extLst>
              </a:tr>
              <a:tr h="636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Permits Issued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289081"/>
                  </a:ext>
                </a:extLst>
              </a:tr>
              <a:tr h="636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Permits in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280876"/>
                  </a:ext>
                </a:extLst>
              </a:tr>
              <a:tr h="636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Entered into Harbor 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9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6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A81F29-04F4-47EC-BA82-FEAA2C3B6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150" y="118208"/>
            <a:ext cx="11606236" cy="861483"/>
          </a:xfrm>
        </p:spPr>
        <p:txBody>
          <a:bodyPr>
            <a:normAutofit/>
          </a:bodyPr>
          <a:lstStyle/>
          <a:p>
            <a:r>
              <a:rPr lang="en-US" sz="5400" b="1" dirty="0"/>
              <a:t>Harbormaster Disclosure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A0C2F-803A-4205-8825-EFB013A71841}"/>
              </a:ext>
            </a:extLst>
          </p:cNvPr>
          <p:cNvSpPr txBox="1"/>
          <p:nvPr/>
        </p:nvSpPr>
        <p:spPr>
          <a:xfrm>
            <a:off x="131210" y="1163910"/>
            <a:ext cx="67265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Concern over possible conflict of interest expressed by member of the 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Concerns addressed to the satisfaction of City Attorney before any offer was made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Personnel matter and disclosure is not required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No participation in deliberations or voting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Matters related to real property including moorings are handled by RP Administrator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 assets of concern are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in an irrevocable trust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 remaining interests are de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minimus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E4DA7-A160-47FB-BEF0-D8435582A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82" y="1355466"/>
            <a:ext cx="5087216" cy="202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94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761" y="1907975"/>
            <a:ext cx="11261549" cy="2387600"/>
          </a:xfrm>
        </p:spPr>
        <p:txBody>
          <a:bodyPr>
            <a:normAutofit/>
          </a:bodyPr>
          <a:lstStyle/>
          <a:p>
            <a:r>
              <a:rPr lang="en-US" b="1" dirty="0"/>
              <a:t>City Harbormaster Report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090" y="474539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Presentation to Harbor Commission </a:t>
            </a:r>
          </a:p>
          <a:p>
            <a:pPr lvl="8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BF9E2F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	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BF9E2F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Paul Blank</a:t>
            </a:r>
            <a:endParaRPr lang="en-US" alt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84695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Harbormaster</a:t>
            </a:r>
            <a:endParaRPr lang="en-US" altLang="en-US" sz="7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6761" y="4520486"/>
            <a:ext cx="11261549" cy="0"/>
          </a:xfrm>
          <a:prstGeom prst="line">
            <a:avLst/>
          </a:prstGeom>
          <a:ln w="57150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65" y="288731"/>
            <a:ext cx="2531262" cy="2332587"/>
          </a:xfrm>
          <a:prstGeom prst="rect">
            <a:avLst/>
          </a:prstGeom>
        </p:spPr>
      </p:pic>
      <p:pic>
        <p:nvPicPr>
          <p:cNvPr id="2050" name="Picture 2" descr="Paul_Signature_Blue">
            <a:extLst>
              <a:ext uri="{FF2B5EF4-FFF2-40B4-BE49-F238E27FC236}">
                <a16:creationId xmlns:a16="http://schemas.microsoft.com/office/drawing/2014/main" id="{F3D846C8-94AF-4129-8284-7E30FFF8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096">
            <a:off x="7077910" y="5287189"/>
            <a:ext cx="1159821" cy="57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20BCC9-C55F-4FE0-992D-069C0902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22ADE7-5674-4CA4-AF37-AA2538D9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9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56" y="118208"/>
            <a:ext cx="11261549" cy="934415"/>
          </a:xfrm>
        </p:spPr>
        <p:txBody>
          <a:bodyPr>
            <a:noAutofit/>
          </a:bodyPr>
          <a:lstStyle/>
          <a:p>
            <a:r>
              <a:rPr lang="en-US" sz="4800" b="1" dirty="0"/>
              <a:t>Clean</a:t>
            </a:r>
            <a:endParaRPr lang="en-US" sz="4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6557" y="1168623"/>
            <a:ext cx="4008308" cy="4730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F15FF-440E-4B11-9FBB-CB05DEC90ACF}"/>
              </a:ext>
            </a:extLst>
          </p:cNvPr>
          <p:cNvSpPr txBox="1"/>
          <p:nvPr/>
        </p:nvSpPr>
        <p:spPr>
          <a:xfrm>
            <a:off x="316556" y="1366886"/>
            <a:ext cx="55850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Spring cleaning and spruce up at Marina Park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Damage to the public pier at Coral was removed and repaired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Vessel which overstayed its welcome and had operational issues was escorted out of the harbor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E9543-04AC-4E17-946D-178825843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55" y="2319919"/>
            <a:ext cx="3597188" cy="269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24000-CF57-4C49-AB87-3FEDC567D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131309" y="1150066"/>
            <a:ext cx="3060705" cy="286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D20328-79FF-4537-B8D6-A96BC5E8C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210795" y="421025"/>
            <a:ext cx="2543706" cy="238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973398-C207-4D27-BB19-96F8623878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500124" y="4163067"/>
            <a:ext cx="2455559" cy="269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0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56" y="118208"/>
            <a:ext cx="11261549" cy="934415"/>
          </a:xfrm>
        </p:spPr>
        <p:txBody>
          <a:bodyPr>
            <a:noAutofit/>
          </a:bodyPr>
          <a:lstStyle/>
          <a:p>
            <a:r>
              <a:rPr lang="en-US" sz="4800" b="1" dirty="0"/>
              <a:t>Safe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D3EBB-92BB-4967-98EF-58517A4A705F}"/>
              </a:ext>
            </a:extLst>
          </p:cNvPr>
          <p:cNvSpPr txBox="1"/>
          <p:nvPr/>
        </p:nvSpPr>
        <p:spPr>
          <a:xfrm>
            <a:off x="131210" y="1163910"/>
            <a:ext cx="45521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Grant application for replacement patrol boat submitted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Focus: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Safe and secure mooring assists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Search and rescue with emphasis on manual powered craft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Patrols in severe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64954-4BFF-497B-BC11-D591C5FCF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61" y="1163910"/>
            <a:ext cx="6212558" cy="3111456"/>
          </a:xfrm>
          <a:prstGeom prst="rect">
            <a:avLst/>
          </a:prstGeom>
        </p:spPr>
      </p:pic>
      <p:sp>
        <p:nvSpPr>
          <p:cNvPr id="16" name="Parallelogram 4">
            <a:extLst>
              <a:ext uri="{FF2B5EF4-FFF2-40B4-BE49-F238E27FC236}">
                <a16:creationId xmlns:a16="http://schemas.microsoft.com/office/drawing/2014/main" id="{400F4CD1-57D9-43EC-9965-EA3EA65CBFBD}"/>
              </a:ext>
            </a:extLst>
          </p:cNvPr>
          <p:cNvSpPr/>
          <p:nvPr/>
        </p:nvSpPr>
        <p:spPr>
          <a:xfrm rot="13179276" flipH="1">
            <a:off x="9297238" y="2912159"/>
            <a:ext cx="230915" cy="653867"/>
          </a:xfrm>
          <a:custGeom>
            <a:avLst/>
            <a:gdLst>
              <a:gd name="connsiteX0" fmla="*/ 0 w 747887"/>
              <a:gd name="connsiteY0" fmla="*/ 2566536 h 2566536"/>
              <a:gd name="connsiteX1" fmla="*/ 0 w 747887"/>
              <a:gd name="connsiteY1" fmla="*/ 0 h 2566536"/>
              <a:gd name="connsiteX2" fmla="*/ 747887 w 747887"/>
              <a:gd name="connsiteY2" fmla="*/ 0 h 2566536"/>
              <a:gd name="connsiteX3" fmla="*/ 747887 w 747887"/>
              <a:gd name="connsiteY3" fmla="*/ 2566536 h 2566536"/>
              <a:gd name="connsiteX4" fmla="*/ 0 w 747887"/>
              <a:gd name="connsiteY4" fmla="*/ 2566536 h 2566536"/>
              <a:gd name="connsiteX0" fmla="*/ 0 w 747887"/>
              <a:gd name="connsiteY0" fmla="*/ 2566536 h 2882636"/>
              <a:gd name="connsiteX1" fmla="*/ 0 w 747887"/>
              <a:gd name="connsiteY1" fmla="*/ 0 h 2882636"/>
              <a:gd name="connsiteX2" fmla="*/ 747887 w 747887"/>
              <a:gd name="connsiteY2" fmla="*/ 0 h 2882636"/>
              <a:gd name="connsiteX3" fmla="*/ 563591 w 747887"/>
              <a:gd name="connsiteY3" fmla="*/ 2882636 h 2882636"/>
              <a:gd name="connsiteX4" fmla="*/ 0 w 747887"/>
              <a:gd name="connsiteY4" fmla="*/ 2566536 h 2882636"/>
              <a:gd name="connsiteX0" fmla="*/ 0 w 844416"/>
              <a:gd name="connsiteY0" fmla="*/ 2651768 h 2882636"/>
              <a:gd name="connsiteX1" fmla="*/ 96529 w 844416"/>
              <a:gd name="connsiteY1" fmla="*/ 0 h 2882636"/>
              <a:gd name="connsiteX2" fmla="*/ 844416 w 844416"/>
              <a:gd name="connsiteY2" fmla="*/ 0 h 2882636"/>
              <a:gd name="connsiteX3" fmla="*/ 660120 w 844416"/>
              <a:gd name="connsiteY3" fmla="*/ 2882636 h 2882636"/>
              <a:gd name="connsiteX4" fmla="*/ 0 w 844416"/>
              <a:gd name="connsiteY4" fmla="*/ 2651768 h 2882636"/>
              <a:gd name="connsiteX0" fmla="*/ 0 w 844416"/>
              <a:gd name="connsiteY0" fmla="*/ 2651768 h 2924914"/>
              <a:gd name="connsiteX1" fmla="*/ 96529 w 844416"/>
              <a:gd name="connsiteY1" fmla="*/ 0 h 2924914"/>
              <a:gd name="connsiteX2" fmla="*/ 844416 w 844416"/>
              <a:gd name="connsiteY2" fmla="*/ 0 h 2924914"/>
              <a:gd name="connsiteX3" fmla="*/ 411082 w 844416"/>
              <a:gd name="connsiteY3" fmla="*/ 2924914 h 2924914"/>
              <a:gd name="connsiteX4" fmla="*/ 0 w 844416"/>
              <a:gd name="connsiteY4" fmla="*/ 2651768 h 2924914"/>
              <a:gd name="connsiteX0" fmla="*/ 0 w 743081"/>
              <a:gd name="connsiteY0" fmla="*/ 2651768 h 2924914"/>
              <a:gd name="connsiteX1" fmla="*/ 96529 w 743081"/>
              <a:gd name="connsiteY1" fmla="*/ 0 h 2924914"/>
              <a:gd name="connsiteX2" fmla="*/ 743081 w 743081"/>
              <a:gd name="connsiteY2" fmla="*/ 1163402 h 2924914"/>
              <a:gd name="connsiteX3" fmla="*/ 411082 w 743081"/>
              <a:gd name="connsiteY3" fmla="*/ 2924914 h 2924914"/>
              <a:gd name="connsiteX4" fmla="*/ 0 w 743081"/>
              <a:gd name="connsiteY4" fmla="*/ 2651768 h 2924914"/>
              <a:gd name="connsiteX0" fmla="*/ 0 w 743081"/>
              <a:gd name="connsiteY0" fmla="*/ 1488366 h 1761512"/>
              <a:gd name="connsiteX1" fmla="*/ 228014 w 743081"/>
              <a:gd name="connsiteY1" fmla="*/ 99078 h 1761512"/>
              <a:gd name="connsiteX2" fmla="*/ 743081 w 743081"/>
              <a:gd name="connsiteY2" fmla="*/ 0 h 1761512"/>
              <a:gd name="connsiteX3" fmla="*/ 411082 w 743081"/>
              <a:gd name="connsiteY3" fmla="*/ 1761512 h 1761512"/>
              <a:gd name="connsiteX4" fmla="*/ 0 w 743081"/>
              <a:gd name="connsiteY4" fmla="*/ 1488366 h 1761512"/>
              <a:gd name="connsiteX0" fmla="*/ 0 w 743081"/>
              <a:gd name="connsiteY0" fmla="*/ 1488366 h 1761512"/>
              <a:gd name="connsiteX1" fmla="*/ 134733 w 743081"/>
              <a:gd name="connsiteY1" fmla="*/ 212027 h 1761512"/>
              <a:gd name="connsiteX2" fmla="*/ 743081 w 743081"/>
              <a:gd name="connsiteY2" fmla="*/ 0 h 1761512"/>
              <a:gd name="connsiteX3" fmla="*/ 411082 w 743081"/>
              <a:gd name="connsiteY3" fmla="*/ 1761512 h 1761512"/>
              <a:gd name="connsiteX4" fmla="*/ 0 w 743081"/>
              <a:gd name="connsiteY4" fmla="*/ 1488366 h 1761512"/>
              <a:gd name="connsiteX0" fmla="*/ 0 w 472158"/>
              <a:gd name="connsiteY0" fmla="*/ 1276339 h 1549485"/>
              <a:gd name="connsiteX1" fmla="*/ 134733 w 472158"/>
              <a:gd name="connsiteY1" fmla="*/ 0 h 1549485"/>
              <a:gd name="connsiteX2" fmla="*/ 472158 w 472158"/>
              <a:gd name="connsiteY2" fmla="*/ 133053 h 1549485"/>
              <a:gd name="connsiteX3" fmla="*/ 411082 w 472158"/>
              <a:gd name="connsiteY3" fmla="*/ 1549485 h 1549485"/>
              <a:gd name="connsiteX4" fmla="*/ 0 w 472158"/>
              <a:gd name="connsiteY4" fmla="*/ 1276339 h 1549485"/>
              <a:gd name="connsiteX0" fmla="*/ 0 w 601957"/>
              <a:gd name="connsiteY0" fmla="*/ 1276339 h 1549485"/>
              <a:gd name="connsiteX1" fmla="*/ 134733 w 601957"/>
              <a:gd name="connsiteY1" fmla="*/ 0 h 1549485"/>
              <a:gd name="connsiteX2" fmla="*/ 601957 w 601957"/>
              <a:gd name="connsiteY2" fmla="*/ 261930 h 1549485"/>
              <a:gd name="connsiteX3" fmla="*/ 411082 w 601957"/>
              <a:gd name="connsiteY3" fmla="*/ 1549485 h 1549485"/>
              <a:gd name="connsiteX4" fmla="*/ 0 w 601957"/>
              <a:gd name="connsiteY4" fmla="*/ 1276339 h 1549485"/>
              <a:gd name="connsiteX0" fmla="*/ 0 w 601957"/>
              <a:gd name="connsiteY0" fmla="*/ 1252782 h 1525928"/>
              <a:gd name="connsiteX1" fmla="*/ 186651 w 601957"/>
              <a:gd name="connsiteY1" fmla="*/ 0 h 1525928"/>
              <a:gd name="connsiteX2" fmla="*/ 601957 w 601957"/>
              <a:gd name="connsiteY2" fmla="*/ 238373 h 1525928"/>
              <a:gd name="connsiteX3" fmla="*/ 411082 w 601957"/>
              <a:gd name="connsiteY3" fmla="*/ 1525928 h 1525928"/>
              <a:gd name="connsiteX4" fmla="*/ 0 w 601957"/>
              <a:gd name="connsiteY4" fmla="*/ 1252782 h 1525928"/>
              <a:gd name="connsiteX0" fmla="*/ 0 w 601957"/>
              <a:gd name="connsiteY0" fmla="*/ 1284143 h 1557289"/>
              <a:gd name="connsiteX1" fmla="*/ 217391 w 601957"/>
              <a:gd name="connsiteY1" fmla="*/ 0 h 1557289"/>
              <a:gd name="connsiteX2" fmla="*/ 601957 w 601957"/>
              <a:gd name="connsiteY2" fmla="*/ 269734 h 1557289"/>
              <a:gd name="connsiteX3" fmla="*/ 411082 w 601957"/>
              <a:gd name="connsiteY3" fmla="*/ 1557289 h 1557289"/>
              <a:gd name="connsiteX4" fmla="*/ 0 w 601957"/>
              <a:gd name="connsiteY4" fmla="*/ 1284143 h 1557289"/>
              <a:gd name="connsiteX0" fmla="*/ 0 w 601957"/>
              <a:gd name="connsiteY0" fmla="*/ 1268480 h 1541626"/>
              <a:gd name="connsiteX1" fmla="*/ 210242 w 601957"/>
              <a:gd name="connsiteY1" fmla="*/ 0 h 1541626"/>
              <a:gd name="connsiteX2" fmla="*/ 601957 w 601957"/>
              <a:gd name="connsiteY2" fmla="*/ 254071 h 1541626"/>
              <a:gd name="connsiteX3" fmla="*/ 411082 w 601957"/>
              <a:gd name="connsiteY3" fmla="*/ 1541626 h 1541626"/>
              <a:gd name="connsiteX4" fmla="*/ 0 w 601957"/>
              <a:gd name="connsiteY4" fmla="*/ 1268480 h 1541626"/>
              <a:gd name="connsiteX0" fmla="*/ 0 w 601957"/>
              <a:gd name="connsiteY0" fmla="*/ 1268480 h 1544610"/>
              <a:gd name="connsiteX1" fmla="*/ 210242 w 601957"/>
              <a:gd name="connsiteY1" fmla="*/ 0 h 1544610"/>
              <a:gd name="connsiteX2" fmla="*/ 601957 w 601957"/>
              <a:gd name="connsiteY2" fmla="*/ 254071 h 1544610"/>
              <a:gd name="connsiteX3" fmla="*/ 375334 w 601957"/>
              <a:gd name="connsiteY3" fmla="*/ 1544610 h 1544610"/>
              <a:gd name="connsiteX4" fmla="*/ 0 w 601957"/>
              <a:gd name="connsiteY4" fmla="*/ 1268480 h 1544610"/>
              <a:gd name="connsiteX0" fmla="*/ 0 w 603156"/>
              <a:gd name="connsiteY0" fmla="*/ 1228657 h 1544610"/>
              <a:gd name="connsiteX1" fmla="*/ 211441 w 603156"/>
              <a:gd name="connsiteY1" fmla="*/ 0 h 1544610"/>
              <a:gd name="connsiteX2" fmla="*/ 603156 w 603156"/>
              <a:gd name="connsiteY2" fmla="*/ 254071 h 1544610"/>
              <a:gd name="connsiteX3" fmla="*/ 376533 w 603156"/>
              <a:gd name="connsiteY3" fmla="*/ 1544610 h 1544610"/>
              <a:gd name="connsiteX4" fmla="*/ 0 w 603156"/>
              <a:gd name="connsiteY4" fmla="*/ 1228657 h 1544610"/>
              <a:gd name="connsiteX0" fmla="*/ 0 w 610331"/>
              <a:gd name="connsiteY0" fmla="*/ 1235344 h 1544610"/>
              <a:gd name="connsiteX1" fmla="*/ 218616 w 610331"/>
              <a:gd name="connsiteY1" fmla="*/ 0 h 1544610"/>
              <a:gd name="connsiteX2" fmla="*/ 610331 w 610331"/>
              <a:gd name="connsiteY2" fmla="*/ 254071 h 1544610"/>
              <a:gd name="connsiteX3" fmla="*/ 383708 w 610331"/>
              <a:gd name="connsiteY3" fmla="*/ 1544610 h 1544610"/>
              <a:gd name="connsiteX4" fmla="*/ 0 w 610331"/>
              <a:gd name="connsiteY4" fmla="*/ 1235344 h 1544610"/>
              <a:gd name="connsiteX0" fmla="*/ 0 w 610331"/>
              <a:gd name="connsiteY0" fmla="*/ 1235344 h 1521809"/>
              <a:gd name="connsiteX1" fmla="*/ 218616 w 610331"/>
              <a:gd name="connsiteY1" fmla="*/ 0 h 1521809"/>
              <a:gd name="connsiteX2" fmla="*/ 610331 w 610331"/>
              <a:gd name="connsiteY2" fmla="*/ 254071 h 1521809"/>
              <a:gd name="connsiteX3" fmla="*/ 400848 w 610331"/>
              <a:gd name="connsiteY3" fmla="*/ 1521809 h 1521809"/>
              <a:gd name="connsiteX4" fmla="*/ 0 w 610331"/>
              <a:gd name="connsiteY4" fmla="*/ 1235344 h 1521809"/>
              <a:gd name="connsiteX0" fmla="*/ 0 w 610331"/>
              <a:gd name="connsiteY0" fmla="*/ 1200082 h 1486547"/>
              <a:gd name="connsiteX1" fmla="*/ 239348 w 610331"/>
              <a:gd name="connsiteY1" fmla="*/ 0 h 1486547"/>
              <a:gd name="connsiteX2" fmla="*/ 610331 w 610331"/>
              <a:gd name="connsiteY2" fmla="*/ 218809 h 1486547"/>
              <a:gd name="connsiteX3" fmla="*/ 400848 w 610331"/>
              <a:gd name="connsiteY3" fmla="*/ 1486547 h 1486547"/>
              <a:gd name="connsiteX4" fmla="*/ 0 w 610331"/>
              <a:gd name="connsiteY4" fmla="*/ 1200082 h 1486547"/>
              <a:gd name="connsiteX0" fmla="*/ 0 w 591595"/>
              <a:gd name="connsiteY0" fmla="*/ 1200082 h 1486547"/>
              <a:gd name="connsiteX1" fmla="*/ 239348 w 591595"/>
              <a:gd name="connsiteY1" fmla="*/ 0 h 1486547"/>
              <a:gd name="connsiteX2" fmla="*/ 591595 w 591595"/>
              <a:gd name="connsiteY2" fmla="*/ 229449 h 1486547"/>
              <a:gd name="connsiteX3" fmla="*/ 400848 w 591595"/>
              <a:gd name="connsiteY3" fmla="*/ 1486547 h 1486547"/>
              <a:gd name="connsiteX4" fmla="*/ 0 w 591595"/>
              <a:gd name="connsiteY4" fmla="*/ 1200082 h 1486547"/>
              <a:gd name="connsiteX0" fmla="*/ -1 w 569069"/>
              <a:gd name="connsiteY0" fmla="*/ 1205143 h 1486547"/>
              <a:gd name="connsiteX1" fmla="*/ 216822 w 569069"/>
              <a:gd name="connsiteY1" fmla="*/ 0 h 1486547"/>
              <a:gd name="connsiteX2" fmla="*/ 569069 w 569069"/>
              <a:gd name="connsiteY2" fmla="*/ 229449 h 1486547"/>
              <a:gd name="connsiteX3" fmla="*/ 378322 w 569069"/>
              <a:gd name="connsiteY3" fmla="*/ 1486547 h 1486547"/>
              <a:gd name="connsiteX4" fmla="*/ -1 w 569069"/>
              <a:gd name="connsiteY4" fmla="*/ 1205143 h 1486547"/>
              <a:gd name="connsiteX0" fmla="*/ 0 w 540050"/>
              <a:gd name="connsiteY0" fmla="*/ 1163486 h 1486547"/>
              <a:gd name="connsiteX1" fmla="*/ 187803 w 540050"/>
              <a:gd name="connsiteY1" fmla="*/ 0 h 1486547"/>
              <a:gd name="connsiteX2" fmla="*/ 540050 w 540050"/>
              <a:gd name="connsiteY2" fmla="*/ 229449 h 1486547"/>
              <a:gd name="connsiteX3" fmla="*/ 349303 w 540050"/>
              <a:gd name="connsiteY3" fmla="*/ 1486547 h 1486547"/>
              <a:gd name="connsiteX4" fmla="*/ 0 w 540050"/>
              <a:gd name="connsiteY4" fmla="*/ 1163486 h 1486547"/>
              <a:gd name="connsiteX0" fmla="*/ 0 w 540050"/>
              <a:gd name="connsiteY0" fmla="*/ 1048944 h 1372005"/>
              <a:gd name="connsiteX1" fmla="*/ 176859 w 540050"/>
              <a:gd name="connsiteY1" fmla="*/ -1 h 1372005"/>
              <a:gd name="connsiteX2" fmla="*/ 540050 w 540050"/>
              <a:gd name="connsiteY2" fmla="*/ 114907 h 1372005"/>
              <a:gd name="connsiteX3" fmla="*/ 349303 w 540050"/>
              <a:gd name="connsiteY3" fmla="*/ 1372005 h 1372005"/>
              <a:gd name="connsiteX4" fmla="*/ 0 w 540050"/>
              <a:gd name="connsiteY4" fmla="*/ 1048944 h 1372005"/>
              <a:gd name="connsiteX0" fmla="*/ 0 w 470855"/>
              <a:gd name="connsiteY0" fmla="*/ 1048944 h 1372005"/>
              <a:gd name="connsiteX1" fmla="*/ 176859 w 470855"/>
              <a:gd name="connsiteY1" fmla="*/ -1 h 1372005"/>
              <a:gd name="connsiteX2" fmla="*/ 470856 w 470855"/>
              <a:gd name="connsiteY2" fmla="*/ 234715 h 1372005"/>
              <a:gd name="connsiteX3" fmla="*/ 349303 w 470855"/>
              <a:gd name="connsiteY3" fmla="*/ 1372005 h 1372005"/>
              <a:gd name="connsiteX4" fmla="*/ 0 w 470855"/>
              <a:gd name="connsiteY4" fmla="*/ 1048944 h 1372005"/>
              <a:gd name="connsiteX0" fmla="*/ 0 w 501448"/>
              <a:gd name="connsiteY0" fmla="*/ 1048944 h 1372005"/>
              <a:gd name="connsiteX1" fmla="*/ 176859 w 501448"/>
              <a:gd name="connsiteY1" fmla="*/ -1 h 1372005"/>
              <a:gd name="connsiteX2" fmla="*/ 501448 w 501448"/>
              <a:gd name="connsiteY2" fmla="*/ 285176 h 1372005"/>
              <a:gd name="connsiteX3" fmla="*/ 349303 w 501448"/>
              <a:gd name="connsiteY3" fmla="*/ 1372005 h 1372005"/>
              <a:gd name="connsiteX4" fmla="*/ 0 w 501448"/>
              <a:gd name="connsiteY4" fmla="*/ 1048944 h 137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448" h="1372005">
                <a:moveTo>
                  <a:pt x="0" y="1048944"/>
                </a:moveTo>
                <a:lnTo>
                  <a:pt x="176859" y="-1"/>
                </a:lnTo>
                <a:lnTo>
                  <a:pt x="501448" y="285176"/>
                </a:lnTo>
                <a:lnTo>
                  <a:pt x="349303" y="1372005"/>
                </a:lnTo>
                <a:lnTo>
                  <a:pt x="0" y="1048944"/>
                </a:lnTo>
                <a:close/>
              </a:path>
            </a:pathLst>
          </a:custGeom>
          <a:solidFill>
            <a:srgbClr val="27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4">
            <a:extLst>
              <a:ext uri="{FF2B5EF4-FFF2-40B4-BE49-F238E27FC236}">
                <a16:creationId xmlns:a16="http://schemas.microsoft.com/office/drawing/2014/main" id="{A496A754-8CDF-439A-A1FC-764FDBF23546}"/>
              </a:ext>
            </a:extLst>
          </p:cNvPr>
          <p:cNvSpPr/>
          <p:nvPr/>
        </p:nvSpPr>
        <p:spPr>
          <a:xfrm rot="13157200" flipH="1">
            <a:off x="9106889" y="2944022"/>
            <a:ext cx="215654" cy="628367"/>
          </a:xfrm>
          <a:custGeom>
            <a:avLst/>
            <a:gdLst>
              <a:gd name="connsiteX0" fmla="*/ 0 w 747887"/>
              <a:gd name="connsiteY0" fmla="*/ 2566536 h 2566536"/>
              <a:gd name="connsiteX1" fmla="*/ 0 w 747887"/>
              <a:gd name="connsiteY1" fmla="*/ 0 h 2566536"/>
              <a:gd name="connsiteX2" fmla="*/ 747887 w 747887"/>
              <a:gd name="connsiteY2" fmla="*/ 0 h 2566536"/>
              <a:gd name="connsiteX3" fmla="*/ 747887 w 747887"/>
              <a:gd name="connsiteY3" fmla="*/ 2566536 h 2566536"/>
              <a:gd name="connsiteX4" fmla="*/ 0 w 747887"/>
              <a:gd name="connsiteY4" fmla="*/ 2566536 h 2566536"/>
              <a:gd name="connsiteX0" fmla="*/ 0 w 747887"/>
              <a:gd name="connsiteY0" fmla="*/ 2566536 h 2882636"/>
              <a:gd name="connsiteX1" fmla="*/ 0 w 747887"/>
              <a:gd name="connsiteY1" fmla="*/ 0 h 2882636"/>
              <a:gd name="connsiteX2" fmla="*/ 747887 w 747887"/>
              <a:gd name="connsiteY2" fmla="*/ 0 h 2882636"/>
              <a:gd name="connsiteX3" fmla="*/ 563591 w 747887"/>
              <a:gd name="connsiteY3" fmla="*/ 2882636 h 2882636"/>
              <a:gd name="connsiteX4" fmla="*/ 0 w 747887"/>
              <a:gd name="connsiteY4" fmla="*/ 2566536 h 2882636"/>
              <a:gd name="connsiteX0" fmla="*/ 0 w 844416"/>
              <a:gd name="connsiteY0" fmla="*/ 2651768 h 2882636"/>
              <a:gd name="connsiteX1" fmla="*/ 96529 w 844416"/>
              <a:gd name="connsiteY1" fmla="*/ 0 h 2882636"/>
              <a:gd name="connsiteX2" fmla="*/ 844416 w 844416"/>
              <a:gd name="connsiteY2" fmla="*/ 0 h 2882636"/>
              <a:gd name="connsiteX3" fmla="*/ 660120 w 844416"/>
              <a:gd name="connsiteY3" fmla="*/ 2882636 h 2882636"/>
              <a:gd name="connsiteX4" fmla="*/ 0 w 844416"/>
              <a:gd name="connsiteY4" fmla="*/ 2651768 h 2882636"/>
              <a:gd name="connsiteX0" fmla="*/ 0 w 844416"/>
              <a:gd name="connsiteY0" fmla="*/ 2651768 h 2924914"/>
              <a:gd name="connsiteX1" fmla="*/ 96529 w 844416"/>
              <a:gd name="connsiteY1" fmla="*/ 0 h 2924914"/>
              <a:gd name="connsiteX2" fmla="*/ 844416 w 844416"/>
              <a:gd name="connsiteY2" fmla="*/ 0 h 2924914"/>
              <a:gd name="connsiteX3" fmla="*/ 411082 w 844416"/>
              <a:gd name="connsiteY3" fmla="*/ 2924914 h 2924914"/>
              <a:gd name="connsiteX4" fmla="*/ 0 w 844416"/>
              <a:gd name="connsiteY4" fmla="*/ 2651768 h 2924914"/>
              <a:gd name="connsiteX0" fmla="*/ 0 w 743081"/>
              <a:gd name="connsiteY0" fmla="*/ 2651768 h 2924914"/>
              <a:gd name="connsiteX1" fmla="*/ 96529 w 743081"/>
              <a:gd name="connsiteY1" fmla="*/ 0 h 2924914"/>
              <a:gd name="connsiteX2" fmla="*/ 743081 w 743081"/>
              <a:gd name="connsiteY2" fmla="*/ 1163402 h 2924914"/>
              <a:gd name="connsiteX3" fmla="*/ 411082 w 743081"/>
              <a:gd name="connsiteY3" fmla="*/ 2924914 h 2924914"/>
              <a:gd name="connsiteX4" fmla="*/ 0 w 743081"/>
              <a:gd name="connsiteY4" fmla="*/ 2651768 h 2924914"/>
              <a:gd name="connsiteX0" fmla="*/ 0 w 743081"/>
              <a:gd name="connsiteY0" fmla="*/ 1488366 h 1761512"/>
              <a:gd name="connsiteX1" fmla="*/ 228014 w 743081"/>
              <a:gd name="connsiteY1" fmla="*/ 99078 h 1761512"/>
              <a:gd name="connsiteX2" fmla="*/ 743081 w 743081"/>
              <a:gd name="connsiteY2" fmla="*/ 0 h 1761512"/>
              <a:gd name="connsiteX3" fmla="*/ 411082 w 743081"/>
              <a:gd name="connsiteY3" fmla="*/ 1761512 h 1761512"/>
              <a:gd name="connsiteX4" fmla="*/ 0 w 743081"/>
              <a:gd name="connsiteY4" fmla="*/ 1488366 h 1761512"/>
              <a:gd name="connsiteX0" fmla="*/ 0 w 743081"/>
              <a:gd name="connsiteY0" fmla="*/ 1488366 h 1761512"/>
              <a:gd name="connsiteX1" fmla="*/ 134733 w 743081"/>
              <a:gd name="connsiteY1" fmla="*/ 212027 h 1761512"/>
              <a:gd name="connsiteX2" fmla="*/ 743081 w 743081"/>
              <a:gd name="connsiteY2" fmla="*/ 0 h 1761512"/>
              <a:gd name="connsiteX3" fmla="*/ 411082 w 743081"/>
              <a:gd name="connsiteY3" fmla="*/ 1761512 h 1761512"/>
              <a:gd name="connsiteX4" fmla="*/ 0 w 743081"/>
              <a:gd name="connsiteY4" fmla="*/ 1488366 h 1761512"/>
              <a:gd name="connsiteX0" fmla="*/ 0 w 472158"/>
              <a:gd name="connsiteY0" fmla="*/ 1276339 h 1549485"/>
              <a:gd name="connsiteX1" fmla="*/ 134733 w 472158"/>
              <a:gd name="connsiteY1" fmla="*/ 0 h 1549485"/>
              <a:gd name="connsiteX2" fmla="*/ 472158 w 472158"/>
              <a:gd name="connsiteY2" fmla="*/ 133053 h 1549485"/>
              <a:gd name="connsiteX3" fmla="*/ 411082 w 472158"/>
              <a:gd name="connsiteY3" fmla="*/ 1549485 h 1549485"/>
              <a:gd name="connsiteX4" fmla="*/ 0 w 472158"/>
              <a:gd name="connsiteY4" fmla="*/ 1276339 h 1549485"/>
              <a:gd name="connsiteX0" fmla="*/ 0 w 601957"/>
              <a:gd name="connsiteY0" fmla="*/ 1276339 h 1549485"/>
              <a:gd name="connsiteX1" fmla="*/ 134733 w 601957"/>
              <a:gd name="connsiteY1" fmla="*/ 0 h 1549485"/>
              <a:gd name="connsiteX2" fmla="*/ 601957 w 601957"/>
              <a:gd name="connsiteY2" fmla="*/ 261930 h 1549485"/>
              <a:gd name="connsiteX3" fmla="*/ 411082 w 601957"/>
              <a:gd name="connsiteY3" fmla="*/ 1549485 h 1549485"/>
              <a:gd name="connsiteX4" fmla="*/ 0 w 601957"/>
              <a:gd name="connsiteY4" fmla="*/ 1276339 h 1549485"/>
              <a:gd name="connsiteX0" fmla="*/ 0 w 601957"/>
              <a:gd name="connsiteY0" fmla="*/ 1252782 h 1525928"/>
              <a:gd name="connsiteX1" fmla="*/ 186651 w 601957"/>
              <a:gd name="connsiteY1" fmla="*/ 0 h 1525928"/>
              <a:gd name="connsiteX2" fmla="*/ 601957 w 601957"/>
              <a:gd name="connsiteY2" fmla="*/ 238373 h 1525928"/>
              <a:gd name="connsiteX3" fmla="*/ 411082 w 601957"/>
              <a:gd name="connsiteY3" fmla="*/ 1525928 h 1525928"/>
              <a:gd name="connsiteX4" fmla="*/ 0 w 601957"/>
              <a:gd name="connsiteY4" fmla="*/ 1252782 h 1525928"/>
              <a:gd name="connsiteX0" fmla="*/ 0 w 601957"/>
              <a:gd name="connsiteY0" fmla="*/ 1284143 h 1557289"/>
              <a:gd name="connsiteX1" fmla="*/ 217391 w 601957"/>
              <a:gd name="connsiteY1" fmla="*/ 0 h 1557289"/>
              <a:gd name="connsiteX2" fmla="*/ 601957 w 601957"/>
              <a:gd name="connsiteY2" fmla="*/ 269734 h 1557289"/>
              <a:gd name="connsiteX3" fmla="*/ 411082 w 601957"/>
              <a:gd name="connsiteY3" fmla="*/ 1557289 h 1557289"/>
              <a:gd name="connsiteX4" fmla="*/ 0 w 601957"/>
              <a:gd name="connsiteY4" fmla="*/ 1284143 h 1557289"/>
              <a:gd name="connsiteX0" fmla="*/ 0 w 601957"/>
              <a:gd name="connsiteY0" fmla="*/ 1268480 h 1541626"/>
              <a:gd name="connsiteX1" fmla="*/ 210242 w 601957"/>
              <a:gd name="connsiteY1" fmla="*/ 0 h 1541626"/>
              <a:gd name="connsiteX2" fmla="*/ 601957 w 601957"/>
              <a:gd name="connsiteY2" fmla="*/ 254071 h 1541626"/>
              <a:gd name="connsiteX3" fmla="*/ 411082 w 601957"/>
              <a:gd name="connsiteY3" fmla="*/ 1541626 h 1541626"/>
              <a:gd name="connsiteX4" fmla="*/ 0 w 601957"/>
              <a:gd name="connsiteY4" fmla="*/ 1268480 h 1541626"/>
              <a:gd name="connsiteX0" fmla="*/ 0 w 601957"/>
              <a:gd name="connsiteY0" fmla="*/ 1268480 h 1544610"/>
              <a:gd name="connsiteX1" fmla="*/ 210242 w 601957"/>
              <a:gd name="connsiteY1" fmla="*/ 0 h 1544610"/>
              <a:gd name="connsiteX2" fmla="*/ 601957 w 601957"/>
              <a:gd name="connsiteY2" fmla="*/ 254071 h 1544610"/>
              <a:gd name="connsiteX3" fmla="*/ 375334 w 601957"/>
              <a:gd name="connsiteY3" fmla="*/ 1544610 h 1544610"/>
              <a:gd name="connsiteX4" fmla="*/ 0 w 601957"/>
              <a:gd name="connsiteY4" fmla="*/ 1268480 h 1544610"/>
              <a:gd name="connsiteX0" fmla="*/ 0 w 601957"/>
              <a:gd name="connsiteY0" fmla="*/ 1268480 h 1556923"/>
              <a:gd name="connsiteX1" fmla="*/ 210242 w 601957"/>
              <a:gd name="connsiteY1" fmla="*/ 0 h 1556923"/>
              <a:gd name="connsiteX2" fmla="*/ 601957 w 601957"/>
              <a:gd name="connsiteY2" fmla="*/ 254071 h 1556923"/>
              <a:gd name="connsiteX3" fmla="*/ 372121 w 601957"/>
              <a:gd name="connsiteY3" fmla="*/ 1556923 h 1556923"/>
              <a:gd name="connsiteX4" fmla="*/ 0 w 601957"/>
              <a:gd name="connsiteY4" fmla="*/ 1268480 h 1556923"/>
              <a:gd name="connsiteX0" fmla="*/ 0 w 609303"/>
              <a:gd name="connsiteY0" fmla="*/ 1268480 h 1556923"/>
              <a:gd name="connsiteX1" fmla="*/ 210242 w 609303"/>
              <a:gd name="connsiteY1" fmla="*/ 0 h 1556923"/>
              <a:gd name="connsiteX2" fmla="*/ 609303 w 609303"/>
              <a:gd name="connsiteY2" fmla="*/ 237389 h 1556923"/>
              <a:gd name="connsiteX3" fmla="*/ 372121 w 609303"/>
              <a:gd name="connsiteY3" fmla="*/ 1556923 h 1556923"/>
              <a:gd name="connsiteX4" fmla="*/ 0 w 609303"/>
              <a:gd name="connsiteY4" fmla="*/ 1268480 h 1556923"/>
              <a:gd name="connsiteX0" fmla="*/ 0 w 609303"/>
              <a:gd name="connsiteY0" fmla="*/ 1281587 h 1570030"/>
              <a:gd name="connsiteX1" fmla="*/ 222639 w 609303"/>
              <a:gd name="connsiteY1" fmla="*/ 0 h 1570030"/>
              <a:gd name="connsiteX2" fmla="*/ 609303 w 609303"/>
              <a:gd name="connsiteY2" fmla="*/ 250496 h 1570030"/>
              <a:gd name="connsiteX3" fmla="*/ 372121 w 609303"/>
              <a:gd name="connsiteY3" fmla="*/ 1570030 h 1570030"/>
              <a:gd name="connsiteX4" fmla="*/ 0 w 609303"/>
              <a:gd name="connsiteY4" fmla="*/ 1281587 h 1570030"/>
              <a:gd name="connsiteX0" fmla="*/ 0 w 620228"/>
              <a:gd name="connsiteY0" fmla="*/ 1298746 h 1570030"/>
              <a:gd name="connsiteX1" fmla="*/ 233564 w 620228"/>
              <a:gd name="connsiteY1" fmla="*/ 0 h 1570030"/>
              <a:gd name="connsiteX2" fmla="*/ 620228 w 620228"/>
              <a:gd name="connsiteY2" fmla="*/ 250496 h 1570030"/>
              <a:gd name="connsiteX3" fmla="*/ 383046 w 620228"/>
              <a:gd name="connsiteY3" fmla="*/ 1570030 h 1570030"/>
              <a:gd name="connsiteX4" fmla="*/ 0 w 620228"/>
              <a:gd name="connsiteY4" fmla="*/ 1298746 h 1570030"/>
              <a:gd name="connsiteX0" fmla="*/ 0 w 620228"/>
              <a:gd name="connsiteY0" fmla="*/ 1298746 h 1544127"/>
              <a:gd name="connsiteX1" fmla="*/ 233564 w 620228"/>
              <a:gd name="connsiteY1" fmla="*/ 0 h 1544127"/>
              <a:gd name="connsiteX2" fmla="*/ 620228 w 620228"/>
              <a:gd name="connsiteY2" fmla="*/ 250496 h 1544127"/>
              <a:gd name="connsiteX3" fmla="*/ 379547 w 620228"/>
              <a:gd name="connsiteY3" fmla="*/ 1544127 h 1544127"/>
              <a:gd name="connsiteX4" fmla="*/ 0 w 620228"/>
              <a:gd name="connsiteY4" fmla="*/ 1298746 h 1544127"/>
              <a:gd name="connsiteX0" fmla="*/ 0 w 620228"/>
              <a:gd name="connsiteY0" fmla="*/ 1298746 h 1545424"/>
              <a:gd name="connsiteX1" fmla="*/ 233564 w 620228"/>
              <a:gd name="connsiteY1" fmla="*/ 0 h 1545424"/>
              <a:gd name="connsiteX2" fmla="*/ 620228 w 620228"/>
              <a:gd name="connsiteY2" fmla="*/ 250496 h 1545424"/>
              <a:gd name="connsiteX3" fmla="*/ 362066 w 620228"/>
              <a:gd name="connsiteY3" fmla="*/ 1545424 h 1545424"/>
              <a:gd name="connsiteX4" fmla="*/ 0 w 620228"/>
              <a:gd name="connsiteY4" fmla="*/ 1298746 h 1545424"/>
              <a:gd name="connsiteX0" fmla="*/ 0 w 620228"/>
              <a:gd name="connsiteY0" fmla="*/ 1262806 h 1509484"/>
              <a:gd name="connsiteX1" fmla="*/ 234003 w 620228"/>
              <a:gd name="connsiteY1" fmla="*/ 0 h 1509484"/>
              <a:gd name="connsiteX2" fmla="*/ 620228 w 620228"/>
              <a:gd name="connsiteY2" fmla="*/ 214556 h 1509484"/>
              <a:gd name="connsiteX3" fmla="*/ 362066 w 620228"/>
              <a:gd name="connsiteY3" fmla="*/ 1509484 h 1509484"/>
              <a:gd name="connsiteX4" fmla="*/ 0 w 620228"/>
              <a:gd name="connsiteY4" fmla="*/ 1262806 h 1509484"/>
              <a:gd name="connsiteX0" fmla="*/ 0 w 620228"/>
              <a:gd name="connsiteY0" fmla="*/ 1248237 h 1494915"/>
              <a:gd name="connsiteX1" fmla="*/ 258038 w 620228"/>
              <a:gd name="connsiteY1" fmla="*/ 0 h 1494915"/>
              <a:gd name="connsiteX2" fmla="*/ 620228 w 620228"/>
              <a:gd name="connsiteY2" fmla="*/ 199987 h 1494915"/>
              <a:gd name="connsiteX3" fmla="*/ 362066 w 620228"/>
              <a:gd name="connsiteY3" fmla="*/ 1494915 h 1494915"/>
              <a:gd name="connsiteX4" fmla="*/ 0 w 620228"/>
              <a:gd name="connsiteY4" fmla="*/ 1248237 h 1494915"/>
              <a:gd name="connsiteX0" fmla="*/ 0 w 542064"/>
              <a:gd name="connsiteY0" fmla="*/ 1248237 h 1494915"/>
              <a:gd name="connsiteX1" fmla="*/ 258038 w 542064"/>
              <a:gd name="connsiteY1" fmla="*/ 0 h 1494915"/>
              <a:gd name="connsiteX2" fmla="*/ 542065 w 542064"/>
              <a:gd name="connsiteY2" fmla="*/ 373728 h 1494915"/>
              <a:gd name="connsiteX3" fmla="*/ 362066 w 542064"/>
              <a:gd name="connsiteY3" fmla="*/ 1494915 h 1494915"/>
              <a:gd name="connsiteX4" fmla="*/ 0 w 542064"/>
              <a:gd name="connsiteY4" fmla="*/ 1248237 h 1494915"/>
              <a:gd name="connsiteX0" fmla="*/ 0 w 542064"/>
              <a:gd name="connsiteY0" fmla="*/ 1157619 h 1404297"/>
              <a:gd name="connsiteX1" fmla="*/ 179073 w 542064"/>
              <a:gd name="connsiteY1" fmla="*/ -1 h 1404297"/>
              <a:gd name="connsiteX2" fmla="*/ 542065 w 542064"/>
              <a:gd name="connsiteY2" fmla="*/ 283110 h 1404297"/>
              <a:gd name="connsiteX3" fmla="*/ 362066 w 542064"/>
              <a:gd name="connsiteY3" fmla="*/ 1404297 h 1404297"/>
              <a:gd name="connsiteX4" fmla="*/ 0 w 542064"/>
              <a:gd name="connsiteY4" fmla="*/ 1157619 h 1404297"/>
              <a:gd name="connsiteX0" fmla="*/ 1 w 513351"/>
              <a:gd name="connsiteY0" fmla="*/ 1124668 h 1404297"/>
              <a:gd name="connsiteX1" fmla="*/ 150360 w 513351"/>
              <a:gd name="connsiteY1" fmla="*/ -1 h 1404297"/>
              <a:gd name="connsiteX2" fmla="*/ 513352 w 513351"/>
              <a:gd name="connsiteY2" fmla="*/ 283110 h 1404297"/>
              <a:gd name="connsiteX3" fmla="*/ 333353 w 513351"/>
              <a:gd name="connsiteY3" fmla="*/ 1404297 h 1404297"/>
              <a:gd name="connsiteX4" fmla="*/ 1 w 513351"/>
              <a:gd name="connsiteY4" fmla="*/ 1124668 h 14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51" h="1404297">
                <a:moveTo>
                  <a:pt x="1" y="1124668"/>
                </a:moveTo>
                <a:lnTo>
                  <a:pt x="150360" y="-1"/>
                </a:lnTo>
                <a:lnTo>
                  <a:pt x="513352" y="283110"/>
                </a:lnTo>
                <a:lnTo>
                  <a:pt x="333353" y="1404297"/>
                </a:lnTo>
                <a:lnTo>
                  <a:pt x="1" y="1124668"/>
                </a:lnTo>
                <a:close/>
              </a:path>
            </a:pathLst>
          </a:custGeom>
          <a:solidFill>
            <a:srgbClr val="C99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56" y="118208"/>
            <a:ext cx="11261549" cy="934415"/>
          </a:xfrm>
        </p:spPr>
        <p:txBody>
          <a:bodyPr>
            <a:noAutofit/>
          </a:bodyPr>
          <a:lstStyle/>
          <a:p>
            <a:r>
              <a:rPr lang="en-US" sz="4800" b="1" dirty="0"/>
              <a:t>Well-enjoyed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29CBF-7FC4-4150-87FB-78D3B928D783}"/>
              </a:ext>
            </a:extLst>
          </p:cNvPr>
          <p:cNvSpPr txBox="1"/>
          <p:nvPr/>
        </p:nvSpPr>
        <p:spPr>
          <a:xfrm>
            <a:off x="206149" y="1366886"/>
            <a:ext cx="48709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Human Lift demonstration and practice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Support for Newport to Ensenada 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person holding a fish&#10;&#10;Description automatically generated with low confidence">
            <a:extLst>
              <a:ext uri="{FF2B5EF4-FFF2-40B4-BE49-F238E27FC236}">
                <a16:creationId xmlns:a16="http://schemas.microsoft.com/office/drawing/2014/main" id="{194E619C-1BFB-4DC7-94BE-89F576EFC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956255" y="3458751"/>
            <a:ext cx="2513915" cy="172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B4BAB88C-7153-42E4-8698-9A1272DA0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96" y="4229265"/>
            <a:ext cx="3602182" cy="2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8EED16-CA21-487D-BC8A-E4525B414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8651" y="1080116"/>
            <a:ext cx="6353210" cy="283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4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56" y="118208"/>
            <a:ext cx="11261549" cy="934415"/>
          </a:xfrm>
        </p:spPr>
        <p:txBody>
          <a:bodyPr>
            <a:noAutofit/>
          </a:bodyPr>
          <a:lstStyle/>
          <a:p>
            <a:r>
              <a:rPr lang="en-US" sz="4800" b="1" dirty="0"/>
              <a:t>Odds and Ends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09900-B8AB-4326-A3E5-AAF91E59E988}"/>
              </a:ext>
            </a:extLst>
          </p:cNvPr>
          <p:cNvSpPr txBox="1"/>
          <p:nvPr/>
        </p:nvSpPr>
        <p:spPr>
          <a:xfrm>
            <a:off x="316556" y="1052623"/>
            <a:ext cx="553857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Automated Impound Log and Inventory Management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What a year it has been: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Team training and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Patrol vessel improvements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Revenue improvements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Improved profile for the Department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West anchorage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Improvements to data capture and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Emergency responses: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Elly oil spill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Tsunami warning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highlight>
                  <a:srgbClr val="FFFF00"/>
                </a:highlight>
              </a:rPr>
              <a:t>Downed helicopter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Severe weather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Sewage spill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High profile stolen 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D9CDF-FB09-490E-A06A-E894492F0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35" y="1181837"/>
            <a:ext cx="5131350" cy="279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5729D8D-E6D6-419F-9E53-C2FEACB52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824" y="3745668"/>
            <a:ext cx="4470890" cy="235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9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56" y="118208"/>
            <a:ext cx="11261549" cy="934415"/>
          </a:xfrm>
        </p:spPr>
        <p:txBody>
          <a:bodyPr>
            <a:noAutofit/>
          </a:bodyPr>
          <a:lstStyle/>
          <a:p>
            <a:r>
              <a:rPr lang="en-US" sz="4800" b="1" dirty="0"/>
              <a:t>Improved Statistics Reporting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804CF6-BE68-4F74-A9DF-B0D4C7F9BA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22" y="1111497"/>
            <a:ext cx="9509760" cy="463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9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56" y="118208"/>
            <a:ext cx="11261549" cy="934415"/>
          </a:xfrm>
        </p:spPr>
        <p:txBody>
          <a:bodyPr>
            <a:noAutofit/>
          </a:bodyPr>
          <a:lstStyle/>
          <a:p>
            <a:r>
              <a:rPr lang="en-US" sz="4800" b="1" dirty="0"/>
              <a:t>Improved Statistics Reporting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41EB4-24C2-436E-9243-6ABB89034F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91" y="1093989"/>
            <a:ext cx="9211017" cy="445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0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56" y="118208"/>
            <a:ext cx="11261549" cy="934415"/>
          </a:xfrm>
        </p:spPr>
        <p:txBody>
          <a:bodyPr>
            <a:normAutofit/>
          </a:bodyPr>
          <a:lstStyle/>
          <a:p>
            <a:r>
              <a:rPr lang="en-US" sz="5400" b="1" dirty="0"/>
              <a:t>Department Stats - YTD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80772-122B-4BCB-9B14-E1E57EE08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7" y="1046579"/>
            <a:ext cx="5451565" cy="4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56" y="118208"/>
            <a:ext cx="11261549" cy="934415"/>
          </a:xfrm>
        </p:spPr>
        <p:txBody>
          <a:bodyPr>
            <a:normAutofit/>
          </a:bodyPr>
          <a:lstStyle/>
          <a:p>
            <a:r>
              <a:rPr lang="en-US" sz="5400" b="1" dirty="0"/>
              <a:t>Department Stats - YOY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39022" y="5922290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" y="5817758"/>
            <a:ext cx="982301" cy="9052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39022" y="6631643"/>
            <a:ext cx="5518760" cy="0"/>
          </a:xfrm>
          <a:prstGeom prst="line">
            <a:avLst/>
          </a:prstGeom>
          <a:ln w="28575">
            <a:solidFill>
              <a:srgbClr val="DDB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46909" y="6038291"/>
            <a:ext cx="5769033" cy="46413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3D4A9E"/>
                </a:solidFill>
              </a:rPr>
              <a:t>Harbor Department Activities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119F0-5251-448F-A744-60680CD99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21" y="1052623"/>
            <a:ext cx="9675358" cy="47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8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11700</TotalTime>
  <Words>322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City Harbormaster Report </vt:lpstr>
      <vt:lpstr>Clean</vt:lpstr>
      <vt:lpstr>Safe</vt:lpstr>
      <vt:lpstr>Well-enjoyed</vt:lpstr>
      <vt:lpstr>Odds and Ends</vt:lpstr>
      <vt:lpstr>Improved Statistics Reporting</vt:lpstr>
      <vt:lpstr>Improved Statistics Reporting</vt:lpstr>
      <vt:lpstr>Department Stats - YTD</vt:lpstr>
      <vt:lpstr>Department Stats - YOY</vt:lpstr>
      <vt:lpstr>New Mooring Permit Update – May 2022</vt:lpstr>
      <vt:lpstr>Harbormaster Disclosure</vt:lpstr>
      <vt:lpstr>City Harbormaster Report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Harbor Department Two-Year Operational Plan</dc:title>
  <dc:creator>Kurt Borsting</dc:creator>
  <cp:lastModifiedBy>Christopher Benzen</cp:lastModifiedBy>
  <cp:revision>418</cp:revision>
  <dcterms:created xsi:type="dcterms:W3CDTF">2018-10-17T21:46:10Z</dcterms:created>
  <dcterms:modified xsi:type="dcterms:W3CDTF">2024-05-12T00:30:40Z</dcterms:modified>
</cp:coreProperties>
</file>